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sldIdLst>
    <p:sldId id="257" r:id="rId4"/>
    <p:sldId id="256" r:id="rId5"/>
  </p:sldIdLst>
  <p:sldSz cx="9144000" cy="6858000" type="screen4x3"/>
  <p:notesSz cx="7559675" cy="106918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DejaVu San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DejaVu San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DejaVu San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DejaVu San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ejaVu Sans"/>
        <a:cs typeface="DejaVu San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DejaVu San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DejaVu San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DejaVu San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ejaVu Sans"/>
        <a:cs typeface="DejaVu San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anchor="ctr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A008BE62-72C6-4448-9713-C42C7D978D58}" type="datetimeFigureOut">
              <a:rPr lang="it-IT"/>
              <a:pPr>
                <a:defRPr/>
              </a:pPr>
              <a:t>23/07/2021</a:t>
            </a:fld>
            <a:endParaRPr lang="it-IT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519AC04A-2D5D-45DB-AB8D-87A685AC2F26}" type="slidenum">
              <a:rPr lang="it-IT"/>
              <a:pPr>
                <a:defRPr/>
              </a:pPr>
              <a:t>‹#›</a:t>
            </a:fld>
            <a:endParaRPr lang="it-IT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4588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/>
              <a:t>Fai clic per modificare il formato del testo del titolo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963"/>
            <a:ext cx="8229600" cy="3976687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r>
              <a:rPr lang="it-IT"/>
              <a:t>Fai clic per modificare il formato del testo della struttura</a:t>
            </a:r>
          </a:p>
          <a:p>
            <a:pPr lvl="1"/>
            <a:r>
              <a:rPr lang="it-IT"/>
              <a:t>Secondo livello struttura</a:t>
            </a:r>
          </a:p>
          <a:p>
            <a:pPr lvl="2"/>
            <a:r>
              <a:rPr lang="it-IT"/>
              <a:t>Terzo livello struttura</a:t>
            </a:r>
          </a:p>
          <a:p>
            <a:pPr lvl="3"/>
            <a:r>
              <a:rPr lang="it-IT"/>
              <a:t>Quarto livello struttura</a:t>
            </a:r>
          </a:p>
          <a:p>
            <a:pPr lvl="4"/>
            <a:r>
              <a:rPr lang="it-IT"/>
              <a:t>Quinto livello struttura</a:t>
            </a:r>
          </a:p>
          <a:p>
            <a:pPr lvl="5"/>
            <a:r>
              <a:rPr lang="it-IT"/>
              <a:t>Sesto livello struttura</a:t>
            </a:r>
          </a:p>
          <a:p>
            <a:pPr lvl="6"/>
            <a:r>
              <a:rPr lang="it-IT"/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FDCCDCC8-7346-449A-BD59-8515B3196C80}" type="datetimeFigureOut">
              <a:rPr lang="it-IT"/>
              <a:pPr>
                <a:defRPr/>
              </a:pPr>
              <a:t>23/07/2021</a:t>
            </a:fld>
            <a:endParaRPr lang="it-IT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EAEE9986-D6D7-42A8-9CE2-56BF801AB81F}" type="slidenum">
              <a:rPr lang="it-IT"/>
              <a:pPr>
                <a:defRPr/>
              </a:pPr>
              <a:t>‹#›</a:t>
            </a:fld>
            <a:endParaRPr lang="it-IT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8" name="PlaceHolder 7"/>
          <p:cNvSpPr>
            <a:spLocks noGrp="1"/>
          </p:cNvSpPr>
          <p:nvPr>
            <p:ph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2400" spc="-1">
                <a:latin typeface="Times New Roman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9" name="PlaceHolder 8"/>
          <p:cNvSpPr>
            <a:spLocks noGrp="1"/>
          </p:cNvSpPr>
          <p:nvPr>
            <p:ph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pc="-1">
                <a:solidFill>
                  <a:srgbClr val="8B8B8B"/>
                </a:solidFill>
                <a:latin typeface="Calibri"/>
                <a:ea typeface="+mn-ea"/>
                <a:cs typeface="+mn-cs"/>
              </a:defRPr>
            </a:lvl1pPr>
          </a:lstStyle>
          <a:p>
            <a:pPr>
              <a:defRPr/>
            </a:pPr>
            <a:fld id="{E573D39B-6C50-442C-892A-3110DECE24C1}" type="slidenum">
              <a:rPr lang="it-IT"/>
              <a:pPr>
                <a:defRPr/>
              </a:pPr>
              <a:t>‹#›</a:t>
            </a:fld>
            <a:endParaRPr lang="it-IT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DejaVu Sans"/>
          <a:cs typeface="DejaVu Sans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asellaDiTesto 3"/>
          <p:cNvSpPr txBox="1">
            <a:spLocks noChangeArrowheads="1"/>
          </p:cNvSpPr>
          <p:nvPr/>
        </p:nvSpPr>
        <p:spPr bwMode="auto">
          <a:xfrm>
            <a:off x="2859088" y="2714625"/>
            <a:ext cx="3981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/>
              <a:t>1. Descrizione del quadro radiologico</a:t>
            </a:r>
          </a:p>
          <a:p>
            <a:endParaRPr lang="it-IT"/>
          </a:p>
          <a:p>
            <a:r>
              <a:rPr lang="it-IT"/>
              <a:t>2. Ipotesi diagnostica</a:t>
            </a:r>
          </a:p>
          <a:p>
            <a:endParaRPr lang="it-IT"/>
          </a:p>
          <a:p>
            <a:r>
              <a:rPr lang="it-IT"/>
              <a:t>3. Ulteriori indagini suggerite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654425" y="2157413"/>
            <a:ext cx="2003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/>
              <a:t>Prova pratica n°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5" name="Immagine 2"/>
          <p:cNvPicPr>
            <a:picLocks noChangeAspect="1"/>
          </p:cNvPicPr>
          <p:nvPr/>
        </p:nvPicPr>
        <p:blipFill>
          <a:blip r:embed="rId2"/>
          <a:srcRect l="23264" t="24419" r="19820" b="8665"/>
          <a:stretch>
            <a:fillRect/>
          </a:stretch>
        </p:blipFill>
        <p:spPr bwMode="auto">
          <a:xfrm>
            <a:off x="830263" y="434975"/>
            <a:ext cx="7689850" cy="494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CasellaDiTesto 3"/>
          <p:cNvSpPr txBox="1">
            <a:spLocks noChangeArrowheads="1"/>
          </p:cNvSpPr>
          <p:nvPr/>
        </p:nvSpPr>
        <p:spPr bwMode="auto">
          <a:xfrm>
            <a:off x="830263" y="5514975"/>
            <a:ext cx="2693987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1600">
                <a:latin typeface="Calibri" pitchFamily="34" charset="0"/>
              </a:rPr>
              <a:t>Uomo di 69 anni </a:t>
            </a:r>
          </a:p>
          <a:p>
            <a:r>
              <a:rPr lang="it-IT" sz="1600">
                <a:latin typeface="Calibri" pitchFamily="34" charset="0"/>
              </a:rPr>
              <a:t>Artralgie alle mani da 1 anno</a:t>
            </a:r>
          </a:p>
          <a:p>
            <a:r>
              <a:rPr lang="it-IT" sz="1600">
                <a:latin typeface="Calibri" pitchFamily="34" charset="0"/>
              </a:rPr>
              <a:t>6 mesi fa operato per STC a dx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3268</TotalTime>
  <Words>34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Modello struttura</vt:lpstr>
      </vt:variant>
      <vt:variant>
        <vt:i4>39</vt:i4>
      </vt:variant>
      <vt:variant>
        <vt:lpstr>Titoli diapositive</vt:lpstr>
      </vt:variant>
      <vt:variant>
        <vt:i4>2</vt:i4>
      </vt:variant>
    </vt:vector>
  </HeadingPairs>
  <TitlesOfParts>
    <vt:vector size="45" baseType="lpstr">
      <vt:lpstr>Arial</vt:lpstr>
      <vt:lpstr>DejaVu Sans</vt:lpstr>
      <vt:lpstr>Calibri</vt:lpstr>
      <vt:lpstr>Times New Roman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Marco Sebastiani</dc:creator>
  <dc:description/>
  <cp:lastModifiedBy>aulariunionibiblio</cp:lastModifiedBy>
  <cp:revision>130</cp:revision>
  <dcterms:created xsi:type="dcterms:W3CDTF">2014-03-12T15:09:37Z</dcterms:created>
  <dcterms:modified xsi:type="dcterms:W3CDTF">2021-07-23T11:36:51Z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37</vt:i4>
  </property>
</Properties>
</file>