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  <p:sldMasterId id="2147483674" r:id="rId3"/>
  </p:sldMasterIdLst>
  <p:sldIdLst>
    <p:sldId id="257" r:id="rId4"/>
    <p:sldId id="256" r:id="rId5"/>
  </p:sldIdLst>
  <p:sldSz cx="9144000" cy="6858000" type="screen4x3"/>
  <p:notesSz cx="7559675" cy="10691813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DejaVu Sans"/>
        <a:cs typeface="DejaVu San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DejaVu Sans"/>
        <a:cs typeface="DejaVu San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DejaVu Sans"/>
        <a:cs typeface="DejaVu San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DejaVu Sans"/>
        <a:cs typeface="DejaVu San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DejaVu Sans"/>
        <a:cs typeface="DejaVu San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DejaVu Sans"/>
        <a:cs typeface="DejaVu San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DejaVu Sans"/>
        <a:cs typeface="DejaVu San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DejaVu Sans"/>
        <a:cs typeface="DejaVu San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DejaVu Sans"/>
        <a:cs typeface="DejaVu San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-36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/>
          <a:lstStyle/>
          <a:p>
            <a:endParaRPr lang="it-IT"/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it-IT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/>
          <a:lstStyle/>
          <a:p>
            <a:endParaRPr lang="it-IT"/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/>
          <a:lstStyle/>
          <a:p>
            <a:endParaRPr lang="it-IT"/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/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/>
          <a:lstStyle/>
          <a:p>
            <a:endParaRPr lang="it-IT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it-IT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/>
          <a:lstStyle/>
          <a:p>
            <a:endParaRPr lang="it-IT"/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/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/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anchor="ctr"/>
          <a:lstStyle/>
          <a:p>
            <a:endParaRPr lang="it-IT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/>
          <a:lstStyle/>
          <a:p>
            <a:endParaRPr lang="it-IT"/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/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/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/>
          <a:lstStyle/>
          <a:p>
            <a:endParaRPr lang="it-IT"/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/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/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/>
          <a:lstStyle/>
          <a:p>
            <a:endParaRPr lang="it-IT"/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/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/>
          <a:lstStyle/>
          <a:p>
            <a:endParaRPr lang="it-IT"/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/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/>
          </a:p>
        </p:txBody>
      </p:sp>
      <p:sp>
        <p:nvSpPr>
          <p:cNvPr id="73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/>
          </a:p>
        </p:txBody>
      </p:sp>
      <p:sp>
        <p:nvSpPr>
          <p:cNvPr id="74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/>
          <a:lstStyle/>
          <a:p>
            <a:endParaRPr lang="it-IT"/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/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/>
          </a:p>
        </p:txBody>
      </p:sp>
      <p:sp>
        <p:nvSpPr>
          <p:cNvPr id="78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/>
          </a:p>
        </p:txBody>
      </p:sp>
      <p:sp>
        <p:nvSpPr>
          <p:cNvPr id="79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/>
          </a:p>
        </p:txBody>
      </p:sp>
      <p:sp>
        <p:nvSpPr>
          <p:cNvPr id="80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/>
          </a:p>
        </p:txBody>
      </p:sp>
      <p:sp>
        <p:nvSpPr>
          <p:cNvPr id="81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/>
          <a:lstStyle/>
          <a:p>
            <a:endParaRPr lang="it-IT"/>
          </a:p>
        </p:txBody>
      </p:sp>
      <p:sp>
        <p:nvSpPr>
          <p:cNvPr id="91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it-IT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/>
          <a:lstStyle/>
          <a:p>
            <a:endParaRPr lang="it-IT"/>
          </a:p>
        </p:txBody>
      </p:sp>
      <p:sp>
        <p:nvSpPr>
          <p:cNvPr id="9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/>
          <a:lstStyle/>
          <a:p>
            <a:endParaRPr lang="it-IT"/>
          </a:p>
        </p:txBody>
      </p:sp>
      <p:sp>
        <p:nvSpPr>
          <p:cNvPr id="9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/>
          </a:p>
        </p:txBody>
      </p:sp>
      <p:sp>
        <p:nvSpPr>
          <p:cNvPr id="9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/>
          <a:lstStyle/>
          <a:p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it-IT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/>
          <a:lstStyle/>
          <a:p>
            <a:endParaRPr lang="it-IT"/>
          </a:p>
        </p:txBody>
      </p:sp>
      <p:sp>
        <p:nvSpPr>
          <p:cNvPr id="10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/>
          </a:p>
        </p:txBody>
      </p:sp>
      <p:sp>
        <p:nvSpPr>
          <p:cNvPr id="10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/>
          </a:p>
        </p:txBody>
      </p:sp>
      <p:sp>
        <p:nvSpPr>
          <p:cNvPr id="10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/>
          <a:lstStyle/>
          <a:p>
            <a:endParaRPr lang="it-IT"/>
          </a:p>
        </p:txBody>
      </p:sp>
      <p:sp>
        <p:nvSpPr>
          <p:cNvPr id="10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/>
          </a:p>
        </p:txBody>
      </p:sp>
      <p:sp>
        <p:nvSpPr>
          <p:cNvPr id="10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/>
          </a:p>
        </p:txBody>
      </p:sp>
      <p:sp>
        <p:nvSpPr>
          <p:cNvPr id="106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/>
          <a:lstStyle/>
          <a:p>
            <a:endParaRPr lang="it-IT"/>
          </a:p>
        </p:txBody>
      </p:sp>
      <p:sp>
        <p:nvSpPr>
          <p:cNvPr id="10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/>
          </a:p>
        </p:txBody>
      </p:sp>
      <p:sp>
        <p:nvSpPr>
          <p:cNvPr id="10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/>
          </a:p>
        </p:txBody>
      </p:sp>
      <p:sp>
        <p:nvSpPr>
          <p:cNvPr id="110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/>
          <a:lstStyle/>
          <a:p>
            <a:endParaRPr lang="it-IT"/>
          </a:p>
        </p:txBody>
      </p:sp>
      <p:sp>
        <p:nvSpPr>
          <p:cNvPr id="1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/>
          </a:p>
        </p:txBody>
      </p:sp>
      <p:sp>
        <p:nvSpPr>
          <p:cNvPr id="113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/>
          <a:lstStyle/>
          <a:p>
            <a:endParaRPr lang="it-IT"/>
          </a:p>
        </p:txBody>
      </p:sp>
      <p:sp>
        <p:nvSpPr>
          <p:cNvPr id="11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/>
          </a:p>
        </p:txBody>
      </p:sp>
      <p:sp>
        <p:nvSpPr>
          <p:cNvPr id="11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/>
          </a:p>
        </p:txBody>
      </p:sp>
      <p:sp>
        <p:nvSpPr>
          <p:cNvPr id="117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/>
          </a:p>
        </p:txBody>
      </p:sp>
      <p:sp>
        <p:nvSpPr>
          <p:cNvPr id="118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/>
          <a:lstStyle/>
          <a:p>
            <a:endParaRPr lang="it-IT"/>
          </a:p>
        </p:txBody>
      </p:sp>
      <p:sp>
        <p:nvSpPr>
          <p:cNvPr id="12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/>
          </a:p>
        </p:txBody>
      </p:sp>
      <p:sp>
        <p:nvSpPr>
          <p:cNvPr id="121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/>
          </a:p>
        </p:txBody>
      </p:sp>
      <p:sp>
        <p:nvSpPr>
          <p:cNvPr id="122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/>
          </a:p>
        </p:txBody>
      </p:sp>
      <p:sp>
        <p:nvSpPr>
          <p:cNvPr id="123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/>
          </a:p>
        </p:txBody>
      </p:sp>
      <p:sp>
        <p:nvSpPr>
          <p:cNvPr id="124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/>
          </a:p>
        </p:txBody>
      </p:sp>
      <p:sp>
        <p:nvSpPr>
          <p:cNvPr id="125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anchor="ctr"/>
          <a:lstStyle/>
          <a:p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anchor="ctr"/>
          <a:lstStyle>
            <a:lvl1pPr fontAlgn="auto">
              <a:spcBef>
                <a:spcPts val="0"/>
              </a:spcBef>
              <a:spcAft>
                <a:spcPts val="0"/>
              </a:spcAft>
              <a:defRPr sz="1200" spc="-1">
                <a:solidFill>
                  <a:srgbClr val="8B8B8B"/>
                </a:solidFill>
                <a:latin typeface="Calibri"/>
                <a:ea typeface="+mn-ea"/>
                <a:cs typeface="+mn-cs"/>
              </a:defRPr>
            </a:lvl1pPr>
          </a:lstStyle>
          <a:p>
            <a:pPr>
              <a:defRPr/>
            </a:pPr>
            <a:fld id="{A008BE62-72C6-4448-9713-C42C7D978D58}" type="datetimeFigureOut">
              <a:rPr lang="it-IT"/>
              <a:pPr>
                <a:defRPr/>
              </a:pPr>
              <a:t>23/07/2021</a:t>
            </a:fld>
            <a:endParaRPr lang="it-IT"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anchor="ctr"/>
          <a:lstStyle>
            <a:lvl1pPr fontAlgn="auto">
              <a:spcBef>
                <a:spcPts val="0"/>
              </a:spcBef>
              <a:spcAft>
                <a:spcPts val="0"/>
              </a:spcAft>
              <a:defRPr sz="2400" spc="-1">
                <a:latin typeface="Times New Roman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2" name="PlaceHolder 3"/>
          <p:cNvSpPr>
            <a:spLocks noGrp="1"/>
          </p:cNvSpPr>
          <p:nvPr>
            <p:ph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pc="-1">
                <a:solidFill>
                  <a:srgbClr val="8B8B8B"/>
                </a:solidFill>
                <a:latin typeface="Calibri"/>
                <a:ea typeface="+mn-ea"/>
                <a:cs typeface="+mn-cs"/>
              </a:defRPr>
            </a:lvl1pPr>
          </a:lstStyle>
          <a:p>
            <a:pPr>
              <a:defRPr/>
            </a:pPr>
            <a:fld id="{519AC04A-2D5D-45DB-AB8D-87A685AC2F26}" type="slidenum">
              <a:rPr lang="it-IT"/>
              <a:pPr>
                <a:defRPr/>
              </a:pPr>
              <a:t>‹#›</a:t>
            </a:fld>
            <a:endParaRPr lang="it-IT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4588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it-IT"/>
              <a:t>Fai clic per modificare il formato del testo del titolo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963"/>
            <a:ext cx="8229600" cy="3976687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r>
              <a:rPr lang="it-IT"/>
              <a:t>Fai clic per modificare il formato del testo della struttura</a:t>
            </a:r>
          </a:p>
          <a:p>
            <a:pPr lvl="1"/>
            <a:r>
              <a:rPr lang="it-IT"/>
              <a:t>Secondo livello struttura</a:t>
            </a:r>
          </a:p>
          <a:p>
            <a:pPr lvl="2"/>
            <a:r>
              <a:rPr lang="it-IT"/>
              <a:t>Terzo livello struttura</a:t>
            </a:r>
          </a:p>
          <a:p>
            <a:pPr lvl="3"/>
            <a:r>
              <a:rPr lang="it-IT"/>
              <a:t>Quarto livello struttura</a:t>
            </a:r>
          </a:p>
          <a:p>
            <a:pPr lvl="4"/>
            <a:r>
              <a:rPr lang="it-IT"/>
              <a:t>Quinto livello struttura</a:t>
            </a:r>
          </a:p>
          <a:p>
            <a:pPr lvl="5"/>
            <a:r>
              <a:rPr lang="it-IT"/>
              <a:t>Sesto livello struttura</a:t>
            </a:r>
          </a:p>
          <a:p>
            <a:pPr lvl="6"/>
            <a:r>
              <a:rPr lang="it-IT"/>
              <a:t>Settimo livello struttura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2" r:id="rId12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DejaVu Sans"/>
          <a:cs typeface="DejaVu Sans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DejaVu Sans"/>
          <a:cs typeface="DejaVu Sans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DejaVu Sans"/>
          <a:cs typeface="DejaVu Sans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DejaVu Sans"/>
          <a:cs typeface="DejaVu Sans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DejaVu Sans"/>
          <a:cs typeface="DejaVu Sans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DejaVu Sans"/>
          <a:cs typeface="DejaVu Sans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DejaVu Sans"/>
          <a:cs typeface="DejaVu Sans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DejaVu Sans"/>
          <a:cs typeface="DejaVu Sans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ctr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3" name="PlaceHolder 3"/>
          <p:cNvSpPr>
            <a:spLocks noGrp="1"/>
          </p:cNvSpPr>
          <p:nvPr>
            <p:ph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anchor="ctr"/>
          <a:lstStyle>
            <a:lvl1pPr fontAlgn="auto">
              <a:spcBef>
                <a:spcPts val="0"/>
              </a:spcBef>
              <a:spcAft>
                <a:spcPts val="0"/>
              </a:spcAft>
              <a:defRPr sz="1200" spc="-1">
                <a:solidFill>
                  <a:srgbClr val="8B8B8B"/>
                </a:solidFill>
                <a:latin typeface="Calibri"/>
                <a:ea typeface="+mn-ea"/>
                <a:cs typeface="+mn-cs"/>
              </a:defRPr>
            </a:lvl1pPr>
          </a:lstStyle>
          <a:p>
            <a:pPr>
              <a:defRPr/>
            </a:pPr>
            <a:fld id="{FDCCDCC8-7346-449A-BD59-8515B3196C80}" type="datetimeFigureOut">
              <a:rPr lang="it-IT"/>
              <a:pPr>
                <a:defRPr/>
              </a:pPr>
              <a:t>23/07/2021</a:t>
            </a:fld>
            <a:endParaRPr lang="it-IT"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anchor="ctr"/>
          <a:lstStyle>
            <a:lvl1pPr fontAlgn="auto">
              <a:spcBef>
                <a:spcPts val="0"/>
              </a:spcBef>
              <a:spcAft>
                <a:spcPts val="0"/>
              </a:spcAft>
              <a:defRPr sz="2400" spc="-1">
                <a:latin typeface="Times New Roman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5" name="PlaceHolder 5"/>
          <p:cNvSpPr>
            <a:spLocks noGrp="1"/>
          </p:cNvSpPr>
          <p:nvPr>
            <p:ph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pc="-1">
                <a:solidFill>
                  <a:srgbClr val="8B8B8B"/>
                </a:solidFill>
                <a:latin typeface="Calibri"/>
                <a:ea typeface="+mn-ea"/>
                <a:cs typeface="+mn-cs"/>
              </a:defRPr>
            </a:lvl1pPr>
          </a:lstStyle>
          <a:p>
            <a:pPr>
              <a:defRPr/>
            </a:pPr>
            <a:fld id="{EAEE9986-D6D7-42A8-9CE2-56BF801AB81F}" type="slidenum">
              <a:rPr lang="it-IT"/>
              <a:pPr>
                <a:defRPr/>
              </a:pPr>
              <a:t>‹#›</a:t>
            </a:fld>
            <a:endParaRPr lang="it-IT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1" r:id="rId9"/>
    <p:sldLayoutId id="2147483732" r:id="rId10"/>
    <p:sldLayoutId id="2147483733" r:id="rId11"/>
    <p:sldLayoutId id="2147483734" r:id="rId12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DejaVu Sans"/>
          <a:cs typeface="DejaVu Sans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DejaVu Sans"/>
          <a:cs typeface="DejaVu Sans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DejaVu Sans"/>
          <a:cs typeface="DejaVu Sans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DejaVu Sans"/>
          <a:cs typeface="DejaVu Sans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DejaVu Sans"/>
          <a:cs typeface="DejaVu Sans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DejaVu Sans"/>
          <a:cs typeface="DejaVu Sans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DejaVu Sans"/>
          <a:cs typeface="DejaVu Sans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DejaVu Sans"/>
          <a:cs typeface="DejaVu Sans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ctr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38600" cy="2185988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84" name="PlaceHolder 3"/>
          <p:cNvSpPr>
            <a:spLocks noGrp="1"/>
          </p:cNvSpPr>
          <p:nvPr>
            <p:ph type="body"/>
          </p:nvPr>
        </p:nvSpPr>
        <p:spPr>
          <a:xfrm>
            <a:off x="4648200" y="1600200"/>
            <a:ext cx="4038600" cy="2185988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85" name="PlaceHolder 4"/>
          <p:cNvSpPr>
            <a:spLocks noGrp="1"/>
          </p:cNvSpPr>
          <p:nvPr>
            <p:ph type="body"/>
          </p:nvPr>
        </p:nvSpPr>
        <p:spPr>
          <a:xfrm>
            <a:off x="457200" y="3938588"/>
            <a:ext cx="4038600" cy="2187575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86" name="PlaceHolder 5"/>
          <p:cNvSpPr>
            <a:spLocks noGrp="1"/>
          </p:cNvSpPr>
          <p:nvPr>
            <p:ph type="body"/>
          </p:nvPr>
        </p:nvSpPr>
        <p:spPr>
          <a:xfrm>
            <a:off x="4648200" y="3938588"/>
            <a:ext cx="4038600" cy="2187575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87" name="PlaceHolder 6"/>
          <p:cNvSpPr>
            <a:spLocks noGrp="1"/>
          </p:cNvSpPr>
          <p:nvPr>
            <p:ph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anchor="ctr"/>
          <a:lstStyle>
            <a:lvl1pPr fontAlgn="auto">
              <a:spcBef>
                <a:spcPts val="0"/>
              </a:spcBef>
              <a:spcAft>
                <a:spcPts val="0"/>
              </a:spcAft>
              <a:defRPr sz="2400" spc="-1">
                <a:latin typeface="Times New Roman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8" name="PlaceHolder 7"/>
          <p:cNvSpPr>
            <a:spLocks noGrp="1"/>
          </p:cNvSpPr>
          <p:nvPr>
            <p:ph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 anchor="ctr"/>
          <a:lstStyle>
            <a:lvl1pPr fontAlgn="auto">
              <a:spcBef>
                <a:spcPts val="0"/>
              </a:spcBef>
              <a:spcAft>
                <a:spcPts val="0"/>
              </a:spcAft>
              <a:defRPr sz="2400" spc="-1">
                <a:latin typeface="Times New Roman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9" name="PlaceHolder 8"/>
          <p:cNvSpPr>
            <a:spLocks noGrp="1"/>
          </p:cNvSpPr>
          <p:nvPr>
            <p:ph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pc="-1">
                <a:solidFill>
                  <a:srgbClr val="8B8B8B"/>
                </a:solidFill>
                <a:latin typeface="Calibri"/>
                <a:ea typeface="+mn-ea"/>
                <a:cs typeface="+mn-cs"/>
              </a:defRPr>
            </a:lvl1pPr>
          </a:lstStyle>
          <a:p>
            <a:pPr>
              <a:defRPr/>
            </a:pPr>
            <a:fld id="{E573D39B-6C50-442C-892A-3110DECE24C1}" type="slidenum">
              <a:rPr lang="it-IT"/>
              <a:pPr>
                <a:defRPr/>
              </a:pPr>
              <a:t>‹#›</a:t>
            </a:fld>
            <a:endParaRPr lang="it-IT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36" r:id="rId2"/>
    <p:sldLayoutId id="2147483737" r:id="rId3"/>
    <p:sldLayoutId id="2147483738" r:id="rId4"/>
    <p:sldLayoutId id="2147483739" r:id="rId5"/>
    <p:sldLayoutId id="2147483740" r:id="rId6"/>
    <p:sldLayoutId id="2147483741" r:id="rId7"/>
    <p:sldLayoutId id="2147483742" r:id="rId8"/>
    <p:sldLayoutId id="2147483743" r:id="rId9"/>
    <p:sldLayoutId id="2147483744" r:id="rId10"/>
    <p:sldLayoutId id="2147483745" r:id="rId11"/>
    <p:sldLayoutId id="2147483746" r:id="rId12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DejaVu Sans"/>
          <a:cs typeface="DejaVu Sans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DejaVu Sans"/>
          <a:cs typeface="DejaVu Sans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DejaVu Sans"/>
          <a:cs typeface="DejaVu Sans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DejaVu Sans"/>
          <a:cs typeface="DejaVu Sans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DejaVu Sans"/>
          <a:cs typeface="DejaVu Sans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DejaVu Sans"/>
          <a:cs typeface="DejaVu Sans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DejaVu Sans"/>
          <a:cs typeface="DejaVu Sans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DejaVu Sans"/>
          <a:cs typeface="DejaVu Sans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CasellaDiTesto 3"/>
          <p:cNvSpPr txBox="1">
            <a:spLocks noChangeArrowheads="1"/>
          </p:cNvSpPr>
          <p:nvPr/>
        </p:nvSpPr>
        <p:spPr bwMode="auto">
          <a:xfrm>
            <a:off x="2859088" y="2714625"/>
            <a:ext cx="3981450" cy="147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/>
              <a:t>1. Descrizione del quadro radiologico</a:t>
            </a:r>
          </a:p>
          <a:p>
            <a:endParaRPr lang="it-IT"/>
          </a:p>
          <a:p>
            <a:r>
              <a:rPr lang="it-IT"/>
              <a:t>2. Ipotesi diagnostica</a:t>
            </a:r>
          </a:p>
          <a:p>
            <a:endParaRPr lang="it-IT"/>
          </a:p>
          <a:p>
            <a:r>
              <a:rPr lang="it-IT"/>
              <a:t>3. Ulteriori indagini suggerite</a:t>
            </a:r>
          </a:p>
        </p:txBody>
      </p:sp>
      <p:sp>
        <p:nvSpPr>
          <p:cNvPr id="40963" name="Text Box 3"/>
          <p:cNvSpPr txBox="1">
            <a:spLocks noChangeArrowheads="1"/>
          </p:cNvSpPr>
          <p:nvPr/>
        </p:nvSpPr>
        <p:spPr bwMode="auto">
          <a:xfrm>
            <a:off x="3654425" y="2157413"/>
            <a:ext cx="20034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it-IT"/>
              <a:t>Prova pratica n° 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5" name="Immagine 2"/>
          <p:cNvPicPr>
            <a:picLocks noChangeAspect="1"/>
          </p:cNvPicPr>
          <p:nvPr/>
        </p:nvPicPr>
        <p:blipFill>
          <a:blip r:embed="rId2"/>
          <a:srcRect l="23264" t="24419" r="19820" b="8665"/>
          <a:stretch>
            <a:fillRect/>
          </a:stretch>
        </p:blipFill>
        <p:spPr bwMode="auto">
          <a:xfrm>
            <a:off x="830263" y="434975"/>
            <a:ext cx="7689850" cy="4941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986" name="CasellaDiTesto 3"/>
          <p:cNvSpPr txBox="1">
            <a:spLocks noChangeArrowheads="1"/>
          </p:cNvSpPr>
          <p:nvPr/>
        </p:nvSpPr>
        <p:spPr bwMode="auto">
          <a:xfrm>
            <a:off x="830263" y="5514975"/>
            <a:ext cx="2693987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sz="1600">
                <a:latin typeface="Calibri" pitchFamily="34" charset="0"/>
              </a:rPr>
              <a:t>Uomo di 69 anni </a:t>
            </a:r>
          </a:p>
          <a:p>
            <a:r>
              <a:rPr lang="it-IT" sz="1600">
                <a:latin typeface="Calibri" pitchFamily="34" charset="0"/>
              </a:rPr>
              <a:t>Artralgie alle mani da 1 anno</a:t>
            </a:r>
          </a:p>
          <a:p>
            <a:r>
              <a:rPr lang="it-IT" sz="1600">
                <a:latin typeface="Calibri" pitchFamily="34" charset="0"/>
              </a:rPr>
              <a:t>6 mesi fa operato per STC a dx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3268</TotalTime>
  <Words>34</Words>
  <Application>Microsoft Office PowerPoint</Application>
  <PresentationFormat>On-screen Show (4:3)</PresentationFormat>
  <Paragraphs>9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Modello struttura</vt:lpstr>
      </vt:variant>
      <vt:variant>
        <vt:i4>39</vt:i4>
      </vt:variant>
      <vt:variant>
        <vt:lpstr>Titoli diapositive</vt:lpstr>
      </vt:variant>
      <vt:variant>
        <vt:i4>2</vt:i4>
      </vt:variant>
    </vt:vector>
  </HeadingPairs>
  <TitlesOfParts>
    <vt:vector size="45" baseType="lpstr">
      <vt:lpstr>Arial</vt:lpstr>
      <vt:lpstr>DejaVu Sans</vt:lpstr>
      <vt:lpstr>Calibri</vt:lpstr>
      <vt:lpstr>Times New Roman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Diapositiva 1</vt:lpstr>
      <vt:lpstr>Diapositiva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subject/>
  <dc:creator>Marco Sebastiani</dc:creator>
  <dc:description/>
  <cp:lastModifiedBy>aulariunionibiblio</cp:lastModifiedBy>
  <cp:revision>130</cp:revision>
  <dcterms:created xsi:type="dcterms:W3CDTF">2014-03-12T15:09:37Z</dcterms:created>
  <dcterms:modified xsi:type="dcterms:W3CDTF">2021-07-23T11:36:51Z</dcterms:modified>
  <dc:language>it-IT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On-screen Show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37</vt:i4>
  </property>
</Properties>
</file>