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7559675" cy="106918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-3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4D9B853-18EF-4A08-9655-97B0DBCC8162}" type="slidenum">
              <a:rPr lang="it-IT" altLang="it-IT"/>
              <a:pPr>
                <a:defRPr/>
              </a:pPr>
              <a:t>‹#›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62" r:id="rId1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asellaDiTesto 3"/>
          <p:cNvSpPr txBox="1">
            <a:spLocks noChangeArrowheads="1"/>
          </p:cNvSpPr>
          <p:nvPr/>
        </p:nvSpPr>
        <p:spPr bwMode="auto">
          <a:xfrm>
            <a:off x="2859088" y="2714625"/>
            <a:ext cx="39814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1. Descrizione del quadro radiologico</a:t>
            </a:r>
          </a:p>
          <a:p>
            <a:endParaRPr lang="it-IT"/>
          </a:p>
          <a:p>
            <a:r>
              <a:rPr lang="it-IT"/>
              <a:t>2. Ipotesi diagnostica</a:t>
            </a:r>
          </a:p>
          <a:p>
            <a:endParaRPr lang="it-IT"/>
          </a:p>
          <a:p>
            <a:r>
              <a:rPr lang="it-IT"/>
              <a:t>3. Ulteriori indagini suggerite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641725" y="1966913"/>
            <a:ext cx="2003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Prova pratica n°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esiti coxitici Antonucci"/>
          <p:cNvPicPr>
            <a:picLocks noChangeAspect="1" noChangeArrowheads="1"/>
          </p:cNvPicPr>
          <p:nvPr/>
        </p:nvPicPr>
        <p:blipFill>
          <a:blip r:embed="rId2"/>
          <a:srcRect l="10242" t="12981" r="9508" b="16299"/>
          <a:stretch>
            <a:fillRect/>
          </a:stretch>
        </p:blipFill>
        <p:spPr bwMode="auto">
          <a:xfrm>
            <a:off x="1476375" y="404813"/>
            <a:ext cx="6061075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CasellaDiTesto 1"/>
          <p:cNvSpPr txBox="1">
            <a:spLocks noChangeArrowheads="1"/>
          </p:cNvSpPr>
          <p:nvPr/>
        </p:nvSpPr>
        <p:spPr bwMode="auto">
          <a:xfrm>
            <a:off x="1452563" y="5013325"/>
            <a:ext cx="74469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alibri" pitchFamily="34" charset="0"/>
              </a:rPr>
              <a:t>Donna di 67 anni</a:t>
            </a:r>
          </a:p>
          <a:p>
            <a:r>
              <a:rPr lang="it-IT">
                <a:latin typeface="Calibri" pitchFamily="34" charset="0"/>
              </a:rPr>
              <a:t>Storia lombalgia con caratteristiche prevalentemente infiammatorie da 7 anni</a:t>
            </a:r>
          </a:p>
          <a:p>
            <a:r>
              <a:rPr lang="it-IT">
                <a:latin typeface="Calibri" pitchFamily="34" charset="0"/>
              </a:rPr>
              <a:t>Coxalgia sin e limitazione funzionale AROM e PROM anca sin da 2 anni circa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3584</TotalTime>
  <Words>43</Words>
  <Application>Microsoft Office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Modello struttura</vt:lpstr>
      </vt:variant>
      <vt:variant>
        <vt:i4>2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DejaVu Sans</vt:lpstr>
      <vt:lpstr>Calibri</vt:lpstr>
      <vt:lpstr>Office Theme</vt:lpstr>
      <vt:lpstr>Office Theme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/>
  <dc:creator>Marco Sebastiani</dc:creator>
  <dc:description/>
  <cp:lastModifiedBy>aulariunionibiblio</cp:lastModifiedBy>
  <cp:revision>130</cp:revision>
  <dcterms:created xsi:type="dcterms:W3CDTF">2014-03-12T15:09:37Z</dcterms:created>
  <dcterms:modified xsi:type="dcterms:W3CDTF">2021-07-23T11:37:37Z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37</vt:i4>
  </property>
</Properties>
</file>