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3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sellaDiTesto 3"/>
          <p:cNvSpPr txBox="1">
            <a:spLocks noChangeArrowheads="1"/>
          </p:cNvSpPr>
          <p:nvPr/>
        </p:nvSpPr>
        <p:spPr bwMode="auto">
          <a:xfrm>
            <a:off x="2859088" y="2714625"/>
            <a:ext cx="3981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1. Descrizione del quadro radiologico</a:t>
            </a:r>
          </a:p>
          <a:p>
            <a:endParaRPr lang="it-IT"/>
          </a:p>
          <a:p>
            <a:r>
              <a:rPr lang="it-IT"/>
              <a:t>2. Ipotesi diagnostica</a:t>
            </a:r>
          </a:p>
          <a:p>
            <a:endParaRPr lang="it-IT"/>
          </a:p>
          <a:p>
            <a:r>
              <a:rPr lang="it-IT"/>
              <a:t>3. Ulteriori indagini suggerite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00388" y="1893888"/>
            <a:ext cx="200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Prova pratica n°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5"/>
          <p:cNvPicPr>
            <a:picLocks noChangeAspect="1" noChangeArrowheads="1"/>
          </p:cNvPicPr>
          <p:nvPr/>
        </p:nvPicPr>
        <p:blipFill>
          <a:blip r:embed="rId2"/>
          <a:srcRect l="2780" t="10081" b="11205"/>
          <a:stretch>
            <a:fillRect/>
          </a:stretch>
        </p:blipFill>
        <p:spPr bwMode="auto">
          <a:xfrm>
            <a:off x="1135063" y="220663"/>
            <a:ext cx="705485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1017588" y="5657850"/>
            <a:ext cx="492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Donna di 66 anni</a:t>
            </a:r>
          </a:p>
          <a:p>
            <a:r>
              <a:rPr lang="it-IT">
                <a:latin typeface="Calibri" pitchFamily="34" charset="0"/>
              </a:rPr>
              <a:t>Ex operaia agricola</a:t>
            </a:r>
          </a:p>
          <a:p>
            <a:r>
              <a:rPr lang="it-IT">
                <a:latin typeface="Calibri" pitchFamily="34" charset="0"/>
              </a:rPr>
              <a:t>Da anni problemi alle mani, in particolare alle MCF</a:t>
            </a:r>
          </a:p>
          <a:p>
            <a:r>
              <a:rPr lang="it-IT">
                <a:latin typeface="Calibri" pitchFamily="34" charset="0"/>
              </a:rPr>
              <a:t>In altra sede trattata con MTX senza beneficio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</TotalTime>
  <Words>40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DejaVu Sans</vt:lpstr>
      <vt:lpstr>Calibri</vt:lpstr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Marco Sebastiani</dc:creator>
  <dc:description/>
  <cp:lastModifiedBy>aulariunionibiblio</cp:lastModifiedBy>
  <cp:revision>129</cp:revision>
  <dcterms:created xsi:type="dcterms:W3CDTF">2014-03-12T15:09:37Z</dcterms:created>
  <dcterms:modified xsi:type="dcterms:W3CDTF">2021-07-23T14:07:20Z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