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</p:sldIdLst>
  <p:sldSz cx="9144000" cy="6858000" type="screen4x3"/>
  <p:notesSz cx="7559675" cy="10691813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DejaVu Sans"/>
        <a:cs typeface="DejaVu San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DejaVu Sans"/>
        <a:cs typeface="DejaVu San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DejaVu Sans"/>
        <a:cs typeface="DejaVu San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DejaVu Sans"/>
        <a:cs typeface="DejaVu San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DejaVu Sans"/>
        <a:cs typeface="DejaVu San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DejaVu Sans"/>
        <a:cs typeface="DejaVu San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DejaVu Sans"/>
        <a:cs typeface="DejaVu San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DejaVu Sans"/>
        <a:cs typeface="DejaVu San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DejaVu Sans"/>
        <a:cs typeface="DejaVu San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>
        <p:scale>
          <a:sx n="66" d="100"/>
          <a:sy n="66" d="100"/>
        </p:scale>
        <p:origin x="-636" y="-28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it-IT"/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/>
          </a:p>
        </p:txBody>
      </p:sp>
      <p:sp>
        <p:nvSpPr>
          <p:cNvPr id="23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it-IT"/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/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/>
          </a:p>
        </p:txBody>
      </p:sp>
      <p:sp>
        <p:nvSpPr>
          <p:cNvPr id="27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/>
          </a:p>
        </p:txBody>
      </p:sp>
      <p:sp>
        <p:nvSpPr>
          <p:cNvPr id="28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it-IT"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/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/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/>
          </a:p>
        </p:txBody>
      </p:sp>
      <p:sp>
        <p:nvSpPr>
          <p:cNvPr id="34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/>
          </a:p>
        </p:txBody>
      </p:sp>
      <p:sp>
        <p:nvSpPr>
          <p:cNvPr id="35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it-IT"/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it-IT"/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it-IT"/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/>
          </a:p>
        </p:txBody>
      </p:sp>
      <p:sp>
        <p:nvSpPr>
          <p:cNvPr id="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it-IT"/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/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/>
          </a:p>
        </p:txBody>
      </p:sp>
      <p:sp>
        <p:nvSpPr>
          <p:cNvPr id="12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it-IT"/>
          </a:p>
        </p:txBody>
      </p:sp>
      <p:sp>
        <p:nvSpPr>
          <p:cNvPr id="1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/>
          </a:p>
        </p:txBody>
      </p:sp>
      <p:sp>
        <p:nvSpPr>
          <p:cNvPr id="1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/>
          </a:p>
        </p:txBody>
      </p:sp>
      <p:sp>
        <p:nvSpPr>
          <p:cNvPr id="16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it-IT"/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/>
          </a:p>
        </p:txBody>
      </p:sp>
      <p:sp>
        <p:nvSpPr>
          <p:cNvPr id="1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/>
          </a:p>
        </p:txBody>
      </p:sp>
      <p:sp>
        <p:nvSpPr>
          <p:cNvPr id="20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9" r:id="rId2"/>
    <p:sldLayoutId id="2147483658" r:id="rId3"/>
    <p:sldLayoutId id="2147483657" r:id="rId4"/>
    <p:sldLayoutId id="2147483656" r:id="rId5"/>
    <p:sldLayoutId id="2147483655" r:id="rId6"/>
    <p:sldLayoutId id="2147483654" r:id="rId7"/>
    <p:sldLayoutId id="2147483653" r:id="rId8"/>
    <p:sldLayoutId id="2147483652" r:id="rId9"/>
    <p:sldLayoutId id="2147483651" r:id="rId10"/>
    <p:sldLayoutId id="2147483650" r:id="rId11"/>
    <p:sldLayoutId id="2147483649" r:id="rId12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DejaVu Sans"/>
          <a:cs typeface="DejaVu Sans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DejaVu Sans"/>
          <a:cs typeface="DejaVu Sans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DejaVu Sans"/>
          <a:cs typeface="DejaVu Sans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DejaVu Sans"/>
          <a:cs typeface="DejaVu Sans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DejaVu Sans"/>
          <a:cs typeface="DejaVu Sans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DejaVu Sans"/>
          <a:cs typeface="DejaVu Sans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DejaVu Sans"/>
          <a:cs typeface="DejaVu Sans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DejaVu Sans"/>
          <a:cs typeface="DejaVu Sans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CasellaDiTesto 3"/>
          <p:cNvSpPr txBox="1">
            <a:spLocks noChangeArrowheads="1"/>
          </p:cNvSpPr>
          <p:nvPr/>
        </p:nvSpPr>
        <p:spPr bwMode="auto">
          <a:xfrm>
            <a:off x="2859088" y="2714625"/>
            <a:ext cx="3981450" cy="147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/>
              <a:t>1. Descrizione del quadro radiologico</a:t>
            </a:r>
          </a:p>
          <a:p>
            <a:endParaRPr lang="it-IT"/>
          </a:p>
          <a:p>
            <a:r>
              <a:rPr lang="it-IT"/>
              <a:t>2. Ipotesi diagnostica</a:t>
            </a:r>
          </a:p>
          <a:p>
            <a:endParaRPr lang="it-IT"/>
          </a:p>
          <a:p>
            <a:r>
              <a:rPr lang="it-IT"/>
              <a:t>3. Ulteriori indagini suggerite</a:t>
            </a:r>
          </a:p>
        </p:txBody>
      </p:sp>
      <p:sp>
        <p:nvSpPr>
          <p:cNvPr id="14339" name="Text Box 3"/>
          <p:cNvSpPr txBox="1">
            <a:spLocks noChangeArrowheads="1"/>
          </p:cNvSpPr>
          <p:nvPr/>
        </p:nvSpPr>
        <p:spPr bwMode="auto">
          <a:xfrm>
            <a:off x="3100388" y="1893888"/>
            <a:ext cx="20034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it-IT"/>
              <a:t>Prova pratica n° 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Immagine 35"/>
          <p:cNvPicPr>
            <a:picLocks noChangeAspect="1" noChangeArrowheads="1"/>
          </p:cNvPicPr>
          <p:nvPr/>
        </p:nvPicPr>
        <p:blipFill>
          <a:blip r:embed="rId2"/>
          <a:srcRect l="2780" t="10081" b="11205"/>
          <a:stretch>
            <a:fillRect/>
          </a:stretch>
        </p:blipFill>
        <p:spPr bwMode="auto">
          <a:xfrm>
            <a:off x="1135063" y="220663"/>
            <a:ext cx="7054850" cy="539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2" name="CasellaDiTesto 1"/>
          <p:cNvSpPr txBox="1">
            <a:spLocks noChangeArrowheads="1"/>
          </p:cNvSpPr>
          <p:nvPr/>
        </p:nvSpPr>
        <p:spPr bwMode="auto">
          <a:xfrm>
            <a:off x="1017588" y="5657850"/>
            <a:ext cx="492442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>
                <a:latin typeface="Calibri" pitchFamily="34" charset="0"/>
              </a:rPr>
              <a:t>Donna di 66 anni</a:t>
            </a:r>
          </a:p>
          <a:p>
            <a:r>
              <a:rPr lang="it-IT">
                <a:latin typeface="Calibri" pitchFamily="34" charset="0"/>
              </a:rPr>
              <a:t>Ex operaia agricola</a:t>
            </a:r>
          </a:p>
          <a:p>
            <a:r>
              <a:rPr lang="it-IT">
                <a:latin typeface="Calibri" pitchFamily="34" charset="0"/>
              </a:rPr>
              <a:t>Da anni problemi alle mani, in particolare alle MCF</a:t>
            </a:r>
          </a:p>
          <a:p>
            <a:r>
              <a:rPr lang="it-IT">
                <a:latin typeface="Calibri" pitchFamily="34" charset="0"/>
              </a:rPr>
              <a:t>In altra sede trattata con MTX senza beneficio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3732</TotalTime>
  <Words>40</Words>
  <Application>Microsoft Office PowerPoint</Application>
  <PresentationFormat>On-screen Show (4:3)</PresentationFormat>
  <Paragraphs>10</Paragraphs>
  <Slides>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Modello struttura</vt:lpstr>
      </vt:variant>
      <vt:variant>
        <vt:i4>1</vt:i4>
      </vt:variant>
      <vt:variant>
        <vt:lpstr>Titoli diapositive</vt:lpstr>
      </vt:variant>
      <vt:variant>
        <vt:i4>2</vt:i4>
      </vt:variant>
    </vt:vector>
  </HeadingPairs>
  <TitlesOfParts>
    <vt:vector size="6" baseType="lpstr">
      <vt:lpstr>Arial</vt:lpstr>
      <vt:lpstr>DejaVu Sans</vt:lpstr>
      <vt:lpstr>Calibri</vt:lpstr>
      <vt:lpstr>Office Theme</vt:lpstr>
      <vt:lpstr>Diapositiva 1</vt:lpstr>
      <vt:lpstr>Diapositiva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subject/>
  <dc:creator>Marco Sebastiani</dc:creator>
  <dc:description/>
  <cp:lastModifiedBy>aulariunionibiblio</cp:lastModifiedBy>
  <cp:revision>129</cp:revision>
  <dcterms:created xsi:type="dcterms:W3CDTF">2014-03-12T15:09:37Z</dcterms:created>
  <dcterms:modified xsi:type="dcterms:W3CDTF">2021-07-23T14:07:20Z</dcterms:modified>
  <dc:language>it-IT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12.0000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On-screen Show (4:3)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37</vt:i4>
  </property>
</Properties>
</file>